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77" r:id="rId5"/>
    <p:sldId id="281" r:id="rId6"/>
    <p:sldId id="282" r:id="rId7"/>
    <p:sldId id="266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70" r:id="rId16"/>
    <p:sldId id="27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858B0-45DD-4754-ABAB-6D46A4895E7D}" v="1" dt="2022-12-13T16:28:38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96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5B6876C0-1356-48FF-8ECB-C95CC0A9B2EC}"/>
    <pc:docChg chg="custSel addSld delSld modSld sldOrd replTag delTag">
      <pc:chgData name="Mel Houseman" userId="7d6e233f-1289-4a6a-9205-ee3f8642932a" providerId="ADAL" clId="{5B6876C0-1356-48FF-8ECB-C95CC0A9B2EC}" dt="2022-12-09T13:00:41.616" v="171"/>
      <pc:docMkLst>
        <pc:docMk/>
      </pc:docMkLst>
      <pc:sldChg chg="del replTag delTag">
        <pc:chgData name="Mel Houseman" userId="7d6e233f-1289-4a6a-9205-ee3f8642932a" providerId="ADAL" clId="{5B6876C0-1356-48FF-8ECB-C95CC0A9B2EC}" dt="2022-12-09T11:53:55.122" v="31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5B6876C0-1356-48FF-8ECB-C95CC0A9B2EC}" dt="2022-12-09T11:53:55.122" v="31" actId="47"/>
        <pc:sldMkLst>
          <pc:docMk/>
          <pc:sldMk cId="3282449821" sldId="265"/>
        </pc:sldMkLst>
      </pc:sldChg>
      <pc:sldChg chg="add del replTag delTag">
        <pc:chgData name="Mel Houseman" userId="7d6e233f-1289-4a6a-9205-ee3f8642932a" providerId="ADAL" clId="{5B6876C0-1356-48FF-8ECB-C95CC0A9B2EC}" dt="2022-12-09T13:00:39.085" v="162"/>
        <pc:sldMkLst>
          <pc:docMk/>
          <pc:sldMk cId="2981958359" sldId="266"/>
        </pc:sldMkLst>
      </pc:sldChg>
      <pc:sldChg chg="del replTag delTag">
        <pc:chgData name="Mel Houseman" userId="7d6e233f-1289-4a6a-9205-ee3f8642932a" providerId="ADAL" clId="{5B6876C0-1356-48FF-8ECB-C95CC0A9B2EC}" dt="2022-12-09T11:54:31.117" v="64" actId="47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5B6876C0-1356-48FF-8ECB-C95CC0A9B2EC}" dt="2022-12-09T11:54:34.241" v="74" actId="47"/>
        <pc:sldMkLst>
          <pc:docMk/>
          <pc:sldMk cId="4003868302" sldId="269"/>
        </pc:sldMkLst>
      </pc:sldChg>
      <pc:sldChg chg="delSp modSp mod ord replTag delTag">
        <pc:chgData name="Mel Houseman" userId="7d6e233f-1289-4a6a-9205-ee3f8642932a" providerId="ADAL" clId="{5B6876C0-1356-48FF-8ECB-C95CC0A9B2EC}" dt="2022-12-09T12:06:10.664" v="153"/>
        <pc:sldMkLst>
          <pc:docMk/>
          <pc:sldMk cId="3421327502" sldId="270"/>
        </pc:sldMkLst>
        <pc:spChg chg="mod">
          <ac:chgData name="Mel Houseman" userId="7d6e233f-1289-4a6a-9205-ee3f8642932a" providerId="ADAL" clId="{5B6876C0-1356-48FF-8ECB-C95CC0A9B2EC}" dt="2022-12-09T11:54:55.798" v="102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5B6876C0-1356-48FF-8ECB-C95CC0A9B2EC}" dt="2022-12-09T12:02:17.664" v="137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5B6876C0-1356-48FF-8ECB-C95CC0A9B2EC}" dt="2022-12-09T11:54:39.700" v="86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5B6876C0-1356-48FF-8ECB-C95CC0A9B2EC}" dt="2022-12-09T11:52:58.917" v="11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5B6876C0-1356-48FF-8ECB-C95CC0A9B2EC}" dt="2022-12-09T11:55:38.072" v="116"/>
        <pc:sldMkLst>
          <pc:docMk/>
          <pc:sldMk cId="3584334751" sldId="274"/>
        </pc:sldMkLst>
      </pc:sldChg>
      <pc:sldChg chg="del replTag delTag">
        <pc:chgData name="Mel Houseman" userId="7d6e233f-1289-4a6a-9205-ee3f8642932a" providerId="ADAL" clId="{5B6876C0-1356-48FF-8ECB-C95CC0A9B2EC}" dt="2022-12-09T11:54:32.824" v="69" actId="47"/>
        <pc:sldMkLst>
          <pc:docMk/>
          <pc:sldMk cId="1959763251" sldId="275"/>
        </pc:sldMkLst>
      </pc:sldChg>
      <pc:sldChg chg="del replTag delTag">
        <pc:chgData name="Mel Houseman" userId="7d6e233f-1289-4a6a-9205-ee3f8642932a" providerId="ADAL" clId="{5B6876C0-1356-48FF-8ECB-C95CC0A9B2EC}" dt="2022-12-09T11:54:35.276" v="79" actId="47"/>
        <pc:sldMkLst>
          <pc:docMk/>
          <pc:sldMk cId="416988554" sldId="276"/>
        </pc:sldMkLst>
      </pc:sldChg>
      <pc:sldChg chg="add replTag delTag">
        <pc:chgData name="Mel Houseman" userId="7d6e233f-1289-4a6a-9205-ee3f8642932a" providerId="ADAL" clId="{5B6876C0-1356-48FF-8ECB-C95CC0A9B2EC}" dt="2022-12-09T13:00:37.001" v="159"/>
        <pc:sldMkLst>
          <pc:docMk/>
          <pc:sldMk cId="3085406965" sldId="277"/>
        </pc:sldMkLst>
      </pc:sldChg>
      <pc:sldChg chg="new del replTag delTag">
        <pc:chgData name="Mel Houseman" userId="7d6e233f-1289-4a6a-9205-ee3f8642932a" providerId="ADAL" clId="{5B6876C0-1356-48FF-8ECB-C95CC0A9B2EC}" dt="2022-12-09T11:55:38.065" v="114" actId="47"/>
        <pc:sldMkLst>
          <pc:docMk/>
          <pc:sldMk cId="2936505422" sldId="278"/>
        </pc:sldMkLst>
      </pc:sldChg>
      <pc:sldChg chg="add replTag delTag">
        <pc:chgData name="Mel Houseman" userId="7d6e233f-1289-4a6a-9205-ee3f8642932a" providerId="ADAL" clId="{5B6876C0-1356-48FF-8ECB-C95CC0A9B2EC}" dt="2022-12-09T11:53:51.174" v="20"/>
        <pc:sldMkLst>
          <pc:docMk/>
          <pc:sldMk cId="1982354705" sldId="281"/>
        </pc:sldMkLst>
      </pc:sldChg>
      <pc:sldChg chg="add replTag delTag">
        <pc:chgData name="Mel Houseman" userId="7d6e233f-1289-4a6a-9205-ee3f8642932a" providerId="ADAL" clId="{5B6876C0-1356-48FF-8ECB-C95CC0A9B2EC}" dt="2022-12-09T11:53:51.174" v="22"/>
        <pc:sldMkLst>
          <pc:docMk/>
          <pc:sldMk cId="2149968761" sldId="282"/>
        </pc:sldMkLst>
      </pc:sldChg>
      <pc:sldChg chg="add del replTag delTag">
        <pc:chgData name="Mel Houseman" userId="7d6e233f-1289-4a6a-9205-ee3f8642932a" providerId="ADAL" clId="{5B6876C0-1356-48FF-8ECB-C95CC0A9B2EC}" dt="2022-12-09T13:00:41.616" v="167" actId="47"/>
        <pc:sldMkLst>
          <pc:docMk/>
          <pc:sldMk cId="1509810134" sldId="283"/>
        </pc:sldMkLst>
      </pc:sldChg>
      <pc:sldChg chg="add replTag delTag">
        <pc:chgData name="Mel Houseman" userId="7d6e233f-1289-4a6a-9205-ee3f8642932a" providerId="ADAL" clId="{5B6876C0-1356-48FF-8ECB-C95CC0A9B2EC}" dt="2022-12-09T13:00:41.616" v="169"/>
        <pc:sldMkLst>
          <pc:docMk/>
          <pc:sldMk cId="1340112258" sldId="284"/>
        </pc:sldMkLst>
      </pc:sldChg>
      <pc:sldChg chg="add replTag delTag">
        <pc:chgData name="Mel Houseman" userId="7d6e233f-1289-4a6a-9205-ee3f8642932a" providerId="ADAL" clId="{5B6876C0-1356-48FF-8ECB-C95CC0A9B2EC}" dt="2022-12-09T11:54:23.691" v="44"/>
        <pc:sldMkLst>
          <pc:docMk/>
          <pc:sldMk cId="927092719" sldId="285"/>
        </pc:sldMkLst>
      </pc:sldChg>
      <pc:sldChg chg="add replTag delTag">
        <pc:chgData name="Mel Houseman" userId="7d6e233f-1289-4a6a-9205-ee3f8642932a" providerId="ADAL" clId="{5B6876C0-1356-48FF-8ECB-C95CC0A9B2EC}" dt="2022-12-09T11:54:23.691" v="46"/>
        <pc:sldMkLst>
          <pc:docMk/>
          <pc:sldMk cId="2683551563" sldId="286"/>
        </pc:sldMkLst>
      </pc:sldChg>
      <pc:sldChg chg="add replTag delTag">
        <pc:chgData name="Mel Houseman" userId="7d6e233f-1289-4a6a-9205-ee3f8642932a" providerId="ADAL" clId="{5B6876C0-1356-48FF-8ECB-C95CC0A9B2EC}" dt="2022-12-09T11:54:23.691" v="48"/>
        <pc:sldMkLst>
          <pc:docMk/>
          <pc:sldMk cId="2010665619" sldId="287"/>
        </pc:sldMkLst>
      </pc:sldChg>
      <pc:sldChg chg="add replTag delTag">
        <pc:chgData name="Mel Houseman" userId="7d6e233f-1289-4a6a-9205-ee3f8642932a" providerId="ADAL" clId="{5B6876C0-1356-48FF-8ECB-C95CC0A9B2EC}" dt="2022-12-09T11:54:23.691" v="50"/>
        <pc:sldMkLst>
          <pc:docMk/>
          <pc:sldMk cId="2017309199" sldId="288"/>
        </pc:sldMkLst>
      </pc:sldChg>
      <pc:sldChg chg="add replTag delTag">
        <pc:chgData name="Mel Houseman" userId="7d6e233f-1289-4a6a-9205-ee3f8642932a" providerId="ADAL" clId="{5B6876C0-1356-48FF-8ECB-C95CC0A9B2EC}" dt="2022-12-09T12:02:20.801" v="141"/>
        <pc:sldMkLst>
          <pc:docMk/>
          <pc:sldMk cId="439225415" sldId="289"/>
        </pc:sldMkLst>
      </pc:sldChg>
      <pc:sldChg chg="add replTag delTag">
        <pc:chgData name="Mel Houseman" userId="7d6e233f-1289-4a6a-9205-ee3f8642932a" providerId="ADAL" clId="{5B6876C0-1356-48FF-8ECB-C95CC0A9B2EC}" dt="2022-12-09T11:54:23.691" v="54"/>
        <pc:sldMkLst>
          <pc:docMk/>
          <pc:sldMk cId="749165303" sldId="290"/>
        </pc:sldMkLst>
      </pc:sldChg>
    </pc:docChg>
  </pc:docChgLst>
  <pc:docChgLst>
    <pc:chgData name="Mel Houseman" userId="7d6e233f-1289-4a6a-9205-ee3f8642932a" providerId="ADAL" clId="{1EB858B0-45DD-4754-ABAB-6D46A4895E7D}"/>
    <pc:docChg chg="custSel modSld replTag delTag">
      <pc:chgData name="Mel Houseman" userId="7d6e233f-1289-4a6a-9205-ee3f8642932a" providerId="ADAL" clId="{1EB858B0-45DD-4754-ABAB-6D46A4895E7D}" dt="2022-12-13T16:28:38.261" v="7" actId="18654"/>
      <pc:docMkLst>
        <pc:docMk/>
      </pc:docMkLst>
      <pc:sldChg chg="modSp mod replTag delTag">
        <pc:chgData name="Mel Houseman" userId="7d6e233f-1289-4a6a-9205-ee3f8642932a" providerId="ADAL" clId="{1EB858B0-45DD-4754-ABAB-6D46A4895E7D}" dt="2022-12-13T16:28:38.261" v="7" actId="18654"/>
        <pc:sldMkLst>
          <pc:docMk/>
          <pc:sldMk cId="3085406965" sldId="277"/>
        </pc:sldMkLst>
        <pc:spChg chg="mod">
          <ac:chgData name="Mel Houseman" userId="7d6e233f-1289-4a6a-9205-ee3f8642932a" providerId="ADAL" clId="{1EB858B0-45DD-4754-ABAB-6D46A4895E7D}" dt="2022-12-13T16:28:38.261" v="7" actId="18654"/>
          <ac:spMkLst>
            <pc:docMk/>
            <pc:sldMk cId="3085406965" sldId="277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CE769-C0BC-4685-878B-F5753AC6C2F5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3F7FC-E7E9-4F93-9407-173564BE17F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1081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.svg"/><Relationship Id="rId1" Type="http://schemas.openxmlformats.org/officeDocument/2006/relationships/tags" Target="../tags/tag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8540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F42A19-CF59-761E-A303-F67D8F9BF81A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2220" r="-122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982663" y="1948441"/>
            <a:ext cx="6080126" cy="351853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Ways to communicate with others using social media: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Download and install WhatsApp or Telegram on a smartphone or tablet, then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practise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sending messages and images.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Record and send a voice note and attach a file.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Create a Gmail account you do not already have one.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Social media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9BA3A-7590-5F5F-FB45-097A7FC48C1B}"/>
              </a:ext>
            </a:extLst>
          </p:cNvPr>
          <p:cNvSpPr txBox="1"/>
          <p:nvPr/>
        </p:nvSpPr>
        <p:spPr>
          <a:xfrm>
            <a:off x="969963" y="4945242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922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F42A19-CF59-761E-A303-F67D8F9BF81A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2220" r="-122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2692400"/>
            <a:ext cx="6080126" cy="258990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Store, share and collaborate on files in Google® Workspace.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a video call using free services, such as Zoom or Skype.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Build a simple blog, using images downloaded from the internet.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Social media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16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practice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376798"/>
            <a:ext cx="1011713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Communicate using a mobile phone or tablet.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Log into your tablet or smartphone. 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the email app and send a message to your friend. In the message, list three things that you can do to communicate more securely.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WhatsApp and send your friend a voice message, inviting them to play a game with you.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If you have a mobile phone, send your friend an SMS to tell them what you did over the weekend.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Unit 1: Interacting through digital technologies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996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The process of </a:t>
            </a:r>
            <a:r>
              <a:rPr lang="en-GB"/>
              <a:t>digital communication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F8CB9F-06DE-27A1-6B7C-A500AC3DE4F7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B55DE9-8E45-2F90-E436-3DDBE210C636}"/>
              </a:ext>
            </a:extLst>
          </p:cNvPr>
          <p:cNvSpPr/>
          <p:nvPr/>
        </p:nvSpPr>
        <p:spPr>
          <a:xfrm>
            <a:off x="1347469" y="1423446"/>
            <a:ext cx="10221633" cy="4495801"/>
          </a:xfrm>
          <a:prstGeom prst="rect">
            <a:avLst/>
          </a:prstGeom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672FB0-34BE-485A-B4A1-7D283CD703F3}"/>
              </a:ext>
            </a:extLst>
          </p:cNvPr>
          <p:cNvSpPr/>
          <p:nvPr/>
        </p:nvSpPr>
        <p:spPr>
          <a:xfrm>
            <a:off x="1354491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SENDERS AND RECEIVERS</a:t>
            </a:r>
            <a:endParaRPr lang="en-ZA" sz="1600" b="1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F7BAF0-2DB5-5634-4BDC-9AD88B08269E}"/>
              </a:ext>
            </a:extLst>
          </p:cNvPr>
          <p:cNvSpPr/>
          <p:nvPr/>
        </p:nvSpPr>
        <p:spPr>
          <a:xfrm>
            <a:off x="4031535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MESSAGE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559C271-AA5D-6B8D-3310-0088B7A07F16}"/>
              </a:ext>
            </a:extLst>
          </p:cNvPr>
          <p:cNvSpPr/>
          <p:nvPr/>
        </p:nvSpPr>
        <p:spPr>
          <a:xfrm>
            <a:off x="6708578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CODE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3FE08EE-54D1-4B7D-F4F5-D7370A839428}"/>
              </a:ext>
            </a:extLst>
          </p:cNvPr>
          <p:cNvSpPr/>
          <p:nvPr/>
        </p:nvSpPr>
        <p:spPr>
          <a:xfrm>
            <a:off x="9385621" y="2115179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CHANNEL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F387A74-2A57-9457-0F09-EBFD9A893079}"/>
              </a:ext>
            </a:extLst>
          </p:cNvPr>
          <p:cNvSpPr/>
          <p:nvPr/>
        </p:nvSpPr>
        <p:spPr>
          <a:xfrm>
            <a:off x="1354491" y="4140725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MEDIUM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91B9B8-5B95-92A5-7142-7462AC5C53A8}"/>
              </a:ext>
            </a:extLst>
          </p:cNvPr>
          <p:cNvSpPr/>
          <p:nvPr/>
        </p:nvSpPr>
        <p:spPr>
          <a:xfrm>
            <a:off x="4031535" y="4170982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NOISE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EC398E-D8C9-B222-8D53-A3D5FFE57D79}"/>
              </a:ext>
            </a:extLst>
          </p:cNvPr>
          <p:cNvSpPr/>
          <p:nvPr/>
        </p:nvSpPr>
        <p:spPr>
          <a:xfrm>
            <a:off x="6708578" y="4170982"/>
            <a:ext cx="2176457" cy="1305874"/>
          </a:xfrm>
          <a:custGeom>
            <a:avLst/>
            <a:gdLst>
              <a:gd name="connsiteX0" fmla="*/ 0 w 2176457"/>
              <a:gd name="connsiteY0" fmla="*/ 0 h 1305874"/>
              <a:gd name="connsiteX1" fmla="*/ 2176457 w 2176457"/>
              <a:gd name="connsiteY1" fmla="*/ 0 h 1305874"/>
              <a:gd name="connsiteX2" fmla="*/ 2176457 w 2176457"/>
              <a:gd name="connsiteY2" fmla="*/ 1305874 h 1305874"/>
              <a:gd name="connsiteX3" fmla="*/ 0 w 2176457"/>
              <a:gd name="connsiteY3" fmla="*/ 1305874 h 1305874"/>
              <a:gd name="connsiteX4" fmla="*/ 0 w 2176457"/>
              <a:gd name="connsiteY4" fmla="*/ 0 h 13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457" h="1305874">
                <a:moveTo>
                  <a:pt x="0" y="0"/>
                </a:moveTo>
                <a:lnTo>
                  <a:pt x="2176457" y="0"/>
                </a:lnTo>
                <a:lnTo>
                  <a:pt x="2176457" y="1305874"/>
                </a:lnTo>
                <a:lnTo>
                  <a:pt x="0" y="1305874"/>
                </a:lnTo>
                <a:lnTo>
                  <a:pt x="0" y="0"/>
                </a:lnTo>
                <a:close/>
              </a:path>
            </a:pathLst>
          </a:custGeom>
          <a:solidFill>
            <a:srgbClr val="EBF9FE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756000" rIns="113792" bIns="36000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>
                <a:solidFill>
                  <a:srgbClr val="00AEEF"/>
                </a:solidFill>
                <a:latin typeface="Arial" panose="020B0604020202020204"/>
                <a:ea typeface="+mn-ea"/>
                <a:cs typeface="+mn-cs"/>
              </a:rPr>
              <a:t>THE ENVIRONMENT</a:t>
            </a:r>
            <a:endParaRPr lang="en-ZA" sz="1600" b="1" kern="1200">
              <a:solidFill>
                <a:srgbClr val="00AEEF"/>
              </a:solidFill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Graphic 217" descr="Send with solid fill">
            <a:extLst>
              <a:ext uri="{FF2B5EF4-FFF2-40B4-BE49-F238E27FC236}">
                <a16:creationId xmlns:a16="http://schemas.microsoft.com/office/drawing/2014/main" id="{34532CF9-E699-D3D4-FE50-3169CF00A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457" y="2323127"/>
            <a:ext cx="432000" cy="432000"/>
          </a:xfrm>
          <a:prstGeom prst="rect">
            <a:avLst/>
          </a:prstGeom>
        </p:spPr>
      </p:pic>
      <p:pic>
        <p:nvPicPr>
          <p:cNvPr id="8" name="Graphic 2" descr="Chat with solid fill">
            <a:extLst>
              <a:ext uri="{FF2B5EF4-FFF2-40B4-BE49-F238E27FC236}">
                <a16:creationId xmlns:a16="http://schemas.microsoft.com/office/drawing/2014/main" id="{226158DA-583B-8B92-6321-66AA18E930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4180" y="2350282"/>
            <a:ext cx="432000" cy="432000"/>
          </a:xfrm>
          <a:prstGeom prst="rect">
            <a:avLst/>
          </a:prstGeom>
        </p:spPr>
      </p:pic>
      <p:pic>
        <p:nvPicPr>
          <p:cNvPr id="9" name="Graphic 3" descr="Barcode with solid fill">
            <a:extLst>
              <a:ext uri="{FF2B5EF4-FFF2-40B4-BE49-F238E27FC236}">
                <a16:creationId xmlns:a16="http://schemas.microsoft.com/office/drawing/2014/main" id="{1957AE8A-FDB4-4562-5149-4D31F94F9A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7232" y="2350282"/>
            <a:ext cx="432000" cy="432000"/>
          </a:xfrm>
          <a:prstGeom prst="rect">
            <a:avLst/>
          </a:prstGeom>
        </p:spPr>
      </p:pic>
      <p:pic>
        <p:nvPicPr>
          <p:cNvPr id="10" name="Graphic 4" descr="Monitor with solid fill">
            <a:extLst>
              <a:ext uri="{FF2B5EF4-FFF2-40B4-BE49-F238E27FC236}">
                <a16:creationId xmlns:a16="http://schemas.microsoft.com/office/drawing/2014/main" id="{E96887C8-E374-9196-25E2-BACB55DCF6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0284" y="2303864"/>
            <a:ext cx="432000" cy="432000"/>
          </a:xfrm>
          <a:prstGeom prst="rect">
            <a:avLst/>
          </a:prstGeom>
        </p:spPr>
      </p:pic>
      <p:pic>
        <p:nvPicPr>
          <p:cNvPr id="11" name="Graphic 5" descr="Laptop with solid fill">
            <a:extLst>
              <a:ext uri="{FF2B5EF4-FFF2-40B4-BE49-F238E27FC236}">
                <a16:creationId xmlns:a16="http://schemas.microsoft.com/office/drawing/2014/main" id="{F61F5369-471D-48F5-DCE8-244653F27C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1479" y="4401788"/>
            <a:ext cx="432000" cy="432000"/>
          </a:xfrm>
          <a:prstGeom prst="rect">
            <a:avLst/>
          </a:prstGeom>
        </p:spPr>
      </p:pic>
      <p:pic>
        <p:nvPicPr>
          <p:cNvPr id="12" name="Graphic 23" descr="Sound Medium with solid fill">
            <a:extLst>
              <a:ext uri="{FF2B5EF4-FFF2-40B4-BE49-F238E27FC236}">
                <a16:creationId xmlns:a16="http://schemas.microsoft.com/office/drawing/2014/main" id="{7AAE10B6-010B-9619-88B3-0EC84533521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4180" y="4401788"/>
            <a:ext cx="432000" cy="432000"/>
          </a:xfrm>
          <a:prstGeom prst="rect">
            <a:avLst/>
          </a:prstGeom>
        </p:spPr>
      </p:pic>
      <p:pic>
        <p:nvPicPr>
          <p:cNvPr id="13" name="Graphic 24">
            <a:extLst>
              <a:ext uri="{FF2B5EF4-FFF2-40B4-BE49-F238E27FC236}">
                <a16:creationId xmlns:a16="http://schemas.microsoft.com/office/drawing/2014/main" id="{6DF7CD66-7A9B-B90B-0C35-85C875E63D2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86292" y="4405170"/>
            <a:ext cx="432000" cy="432000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828EC6C4-D45F-468A-4C16-26CAC9616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876BBE12-8955-EF65-A749-ECCA275CA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0DD8C4F-D3A7-F233-4E96-07C4416A8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DEA5E39-3F6F-73FE-A5B0-E923A2DA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147C0CE-B4FD-CE65-AB01-4EA23378E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ZA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52A39E-16B4-F592-26EC-909A440E7BDD}"/>
              </a:ext>
            </a:extLst>
          </p:cNvPr>
          <p:cNvCxnSpPr/>
          <p:nvPr/>
        </p:nvCxnSpPr>
        <p:spPr>
          <a:xfrm>
            <a:off x="3530948" y="2755127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63DEE5-F388-20AA-B720-0B47A452D19B}"/>
              </a:ext>
            </a:extLst>
          </p:cNvPr>
          <p:cNvCxnSpPr/>
          <p:nvPr/>
        </p:nvCxnSpPr>
        <p:spPr>
          <a:xfrm>
            <a:off x="6207992" y="2735864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E4BA2D-2A30-A2C8-A783-3B0A4E09A7F6}"/>
              </a:ext>
            </a:extLst>
          </p:cNvPr>
          <p:cNvCxnSpPr/>
          <p:nvPr/>
        </p:nvCxnSpPr>
        <p:spPr>
          <a:xfrm>
            <a:off x="8885035" y="2735864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5D2CA3-185E-538B-D745-9B3AED290676}"/>
              </a:ext>
            </a:extLst>
          </p:cNvPr>
          <p:cNvCxnSpPr/>
          <p:nvPr/>
        </p:nvCxnSpPr>
        <p:spPr>
          <a:xfrm>
            <a:off x="3530948" y="4819439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6BE040-29D3-40A4-EA53-7A2964FA31C5}"/>
              </a:ext>
            </a:extLst>
          </p:cNvPr>
          <p:cNvCxnSpPr/>
          <p:nvPr/>
        </p:nvCxnSpPr>
        <p:spPr>
          <a:xfrm>
            <a:off x="6207991" y="4819439"/>
            <a:ext cx="50058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83868E0-8024-8508-29FC-8A9811E9BD5D}"/>
              </a:ext>
            </a:extLst>
          </p:cNvPr>
          <p:cNvCxnSpPr/>
          <p:nvPr/>
        </p:nvCxnSpPr>
        <p:spPr>
          <a:xfrm>
            <a:off x="10510345" y="3418490"/>
            <a:ext cx="0" cy="24962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D372C10-0D36-6218-B544-371CE53210CE}"/>
              </a:ext>
            </a:extLst>
          </p:cNvPr>
          <p:cNvCxnSpPr/>
          <p:nvPr/>
        </p:nvCxnSpPr>
        <p:spPr>
          <a:xfrm rot="10800000" flipV="1">
            <a:off x="2448911" y="3668111"/>
            <a:ext cx="8061435" cy="472614"/>
          </a:xfrm>
          <a:prstGeom prst="bentConnector3">
            <a:avLst>
              <a:gd name="adj1" fmla="val 99935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AF42A19-CF59-761E-A303-F67D8F9BF81A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5667" t="-11801" r="-73048" b="-898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1763775"/>
            <a:ext cx="6080126" cy="351853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How to post an image on a smartphone to a Facebook page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Log into your Facebook account.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Go to the page where you want to the image to appear.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on the Photos button to access the smartphone’s gallery.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Select the picture you want to add.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Communicate with others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9BA3A-7590-5F5F-FB45-097A7FC48C1B}"/>
              </a:ext>
            </a:extLst>
          </p:cNvPr>
          <p:cNvSpPr txBox="1"/>
          <p:nvPr/>
        </p:nvSpPr>
        <p:spPr>
          <a:xfrm>
            <a:off x="1019175" y="5253304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011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0AE6F3-F234-19AB-3E4D-472E5135513B}"/>
              </a:ext>
            </a:extLst>
          </p:cNvPr>
          <p:cNvSpPr/>
          <p:nvPr/>
        </p:nvSpPr>
        <p:spPr>
          <a:xfrm>
            <a:off x="7421879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25667" t="-11801" r="-73048" b="-898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1763775"/>
            <a:ext cx="6080126" cy="351853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Choose Share external from the drop-down menu at the top of the screen.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on Facebook’s News Feed button.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Once the image appears on the page, add text or a caption explaining the image.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 startAt="5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the Post button, then select which people should be able to view the image.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71F36A-530C-515A-EFBA-E1DF54D1B72A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Communicate with others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709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CCF506-3FB7-009E-8339-8828DC3444F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85040" t="-14579" r="-13675" b="-870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Communicate with others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019175" y="1763775"/>
            <a:ext cx="5076825" cy="41496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Follow these steps to post a thread on Twitter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Click on the tweet button to create a new tweet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want to add another tweet, select the plus icon.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want to delete any of the tweets, choose the delete button.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Once you are done adding all the tweets you want in the thread, select Tweet all to post them.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55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1FF083-DD6A-DB3D-609D-70307599FF5D}"/>
              </a:ext>
            </a:extLst>
          </p:cNvPr>
          <p:cNvSpPr/>
          <p:nvPr/>
        </p:nvSpPr>
        <p:spPr>
          <a:xfrm>
            <a:off x="0" y="-1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7431" b="-74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67200" y="944562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Secure digital communication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551488" y="2368009"/>
            <a:ext cx="5584825" cy="391849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The term ‘security’ is used in data sharing and digital communications.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endParaRPr lang="en-GB" sz="1800" dirty="0">
              <a:solidFill>
                <a:schemeClr val="bg1"/>
              </a:solidFill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1800" dirty="0">
                <a:solidFill>
                  <a:schemeClr val="bg1"/>
                </a:solidFill>
              </a:rPr>
              <a:t>This refers to: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threats that can cause information to be lost, stolen or corrupted (made unusable)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access to information over a network by an unauthorized user who might steal or tamper with the information.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456FD4-6E53-27F8-6834-0730587B81FA}"/>
              </a:ext>
            </a:extLst>
          </p:cNvPr>
          <p:cNvSpPr/>
          <p:nvPr/>
        </p:nvSpPr>
        <p:spPr>
          <a:xfrm>
            <a:off x="11172825" y="94456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66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1FF083-DD6A-DB3D-609D-70307599FF5D}"/>
              </a:ext>
            </a:extLst>
          </p:cNvPr>
          <p:cNvSpPr/>
          <p:nvPr/>
        </p:nvSpPr>
        <p:spPr>
          <a:xfrm>
            <a:off x="0" y="-1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7431" b="-74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67200" y="944562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Secure digital communication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551488" y="2368009"/>
            <a:ext cx="5584825" cy="390579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Secure information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is hidden from the public so that no unauthorized user can find it.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Security in digital communication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means keeping information hidden (private) when it is being transferred across a network (usually the internet) to another user or system.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456FD4-6E53-27F8-6834-0730587B81FA}"/>
              </a:ext>
            </a:extLst>
          </p:cNvPr>
          <p:cNvSpPr/>
          <p:nvPr/>
        </p:nvSpPr>
        <p:spPr>
          <a:xfrm>
            <a:off x="11172825" y="944561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73091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540</Words>
  <Application>Microsoft Office PowerPoint</Application>
  <PresentationFormat>Widescreen</PresentationFormat>
  <Paragraphs>66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2022-12-13T16:28:41Z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